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FF06718-669C-4664-85F7-A451B9745592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7FA85CD-BF76-4526-AD98-D7A1DB095F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643314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Б.П</a:t>
            </a:r>
            <a:r>
              <a:rPr lang="ru-RU" dirty="0" smtClean="0"/>
              <a:t>. Пастернак. Роман «Доктор Живаго».Сюжет, герои.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img0.liveinternet.ru/images/attach/c/7/96/221/96221508_76f3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785794"/>
            <a:ext cx="2000264" cy="250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Роман, в центре которого должна оказаться революционная эпоха, Пастернак начал писать ещё зимой 1917-1918 годов и не расставался с этим замыслом несколько десятилетий.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Судьба «Доктора Живаго» драматична: роман был закончен в 1955 году и отправлен в журнал «Новый мир», но был отвергнут, т.к. в нем усмотрели искаженное изображение революции и места интеллигенции по отношению к ней. 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Роман, в центре которого должна оказаться революционная эпоха, Пастернак начал писать ещё зимой 1917-1918 годов и не расставался с этим замыслом несколько десятилетий.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Судьба «Доктора Живаго» драматична: роман был закончен в 1955 году и отправлен в журнал «Новый мир», но был отвергнут, т.к. в нем усмотрели искаженное изображение революции и места интеллигенции по отношению к ней. 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FF"/>
                </a:solidFill>
              </a:rPr>
              <a:t>Вся эта история подкосила писателя. 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30 мая 1960 года Пастернака не стало. «Доктор Живаго» был опубликован на родине только в 1988 году, через 33 года после написания</a:t>
            </a:r>
            <a:r>
              <a:rPr lang="ru-RU" b="1" dirty="0" smtClean="0">
                <a:solidFill>
                  <a:srgbClr val="FFFFFF"/>
                </a:solidFill>
              </a:rPr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Почему же роман «Доктор Живаго» вызвал такую реакцию властей ?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Внешне повествование вполне традиционно: рассказывается о судьбе человека в эпоху революции. Но события романа даны через восприятие главного героя, это субъективное восприятие и составляет сюжет. Роман не вписывался в схемы социалистического реализма, предполагающего «активную жизненную позицию».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Судьба человека , по Пастернаку, не связана напрямую с исторической эпохой, в которую выпало жить. Главный герой романа Юрий Живаго не пытается бороться с обстоятельствами, но и не приспосабливается к ним, оставаясь собой при любых условиях, сохраняя свою точку зрения.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9897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Внешне повествование вполне традиционно: рассказывается о судьбе человека в эпоху революции. Но события романа даны через восприятие главного героя, это субъективное восприятие и составляет сюжет. Роман не вписывался в схемы социалистического реализма, предполагающего «активную жизненную позицию».</a:t>
            </a:r>
          </a:p>
          <a:p>
            <a:r>
              <a:rPr lang="ru-RU" b="1" dirty="0" smtClean="0">
                <a:solidFill>
                  <a:srgbClr val="FFFFFF"/>
                </a:solidFill>
              </a:rPr>
              <a:t>Судьба человека , по Пастернаку, не связана напрямую с исторической эпохой, в которую выпало жить. Главный герой романа Юрий Живаго не пытается бороться с обстоятельствами, но и не приспосабливается к ним, оставаясь собой при любых условиях, сохраняя свою точку зрения.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Что происходит с Живаго в годы Гражданской </a:t>
            </a:r>
            <a:r>
              <a:rPr lang="ru-RU" b="1" dirty="0" smtClean="0">
                <a:solidFill>
                  <a:srgbClr val="FF0000"/>
                </a:solidFill>
              </a:rPr>
              <a:t>войны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FFFF"/>
                </a:solidFill>
              </a:rPr>
              <a:t>В  </a:t>
            </a:r>
            <a:r>
              <a:rPr lang="ru-RU" b="1" dirty="0" smtClean="0">
                <a:solidFill>
                  <a:srgbClr val="FFFFFF"/>
                </a:solidFill>
              </a:rPr>
              <a:t>Гражданскую войну Живаго попадает в партизанский отряд. Трагизм Пастернаком передается не через описание жестоких сражений, а через восприятие событий главным героем. Человеческая бойня нелепа. Единственное сражение, в котором принимает участие пленённый партизанами доктор, - доказательство этой нелепости. Ему приходится убивать тех, кого он считал своими. После войны Живаго возвращается в Москву и оказывается не ко двору новой власти. Он не способен приспосабливаться, изменять самому себе. Пастернак видит высшую ценность в человеке, его личности, его частной жизни. Единственно важная «соль земли» - бессмертная душа человека.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Чем привлекает герой романа Юрий Живаго?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Герой Пастернака, Юрий Живаго , привлекает открытостью, умением любить и ценить жизнь, незащищенностью, которая является признаком не безволия, а способностью к размышлению, сомнению. Герой – выражение нравственного идеала автора: он талантлив, умен, добр, он сохраняет свободу духа, он видит мир по-своему и не подстраивается ни под кого, он личность. 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Роман «Доктор Живаго» состоит из 2-х частей: прозаической и поэтической. 16 частей романа повествуют о людях, событиях, большой истории, трагических судьбах Живаго, Тони, Лары и других героев. Здесь же показан многоплановый образ России в предреволюционные и послереволюционные годы. В последней , 17-ой части, весь этот обширный материал как будто заново повторяется, но на этот раз уже в поэзии.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Поэзия и проза в романе Б.Пастернака образуют единство, являются, по сути дела, новой жанровой формой.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</TotalTime>
  <Words>635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Тема урока:  Б.П. Пастернак. Роман «Доктор Живаго».Сюжет, герои.</vt:lpstr>
      <vt:lpstr>Слайд 2</vt:lpstr>
      <vt:lpstr>Слайд 3</vt:lpstr>
      <vt:lpstr>Слайд 4</vt:lpstr>
      <vt:lpstr>Слайд 5</vt:lpstr>
      <vt:lpstr>Слайд 6</vt:lpstr>
      <vt:lpstr>Слайд 7</vt:lpstr>
      <vt:lpstr>Чем привлекает герой романа Юрий Живаго? 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Б.П. Пастернак. Роман «Доктор Живаго».Сюжет, герои.</dc:title>
  <dc:creator>1</dc:creator>
  <cp:lastModifiedBy>1</cp:lastModifiedBy>
  <cp:revision>2</cp:revision>
  <dcterms:created xsi:type="dcterms:W3CDTF">2017-02-08T16:49:17Z</dcterms:created>
  <dcterms:modified xsi:type="dcterms:W3CDTF">2017-02-08T17:06:06Z</dcterms:modified>
</cp:coreProperties>
</file>